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2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5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8841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3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7155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8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0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8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9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0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7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9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06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E25B0-FF8A-4EDA-A53E-414F0291D695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8B55F1-7CC3-43E0-A5BC-7508CF327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6600" dirty="0" smtClean="0"/>
              <a:t>KISA Retreat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idx="4294967295"/>
          </p:nvPr>
        </p:nvSpPr>
        <p:spPr>
          <a:xfrm>
            <a:off x="0" y="3505200"/>
            <a:ext cx="8229600" cy="576263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    April 23-24,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4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796838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527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2142"/>
            <a:ext cx="6019800" cy="559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91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792479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59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12" y="533400"/>
            <a:ext cx="859553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6316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7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KISA Retreat</vt:lpstr>
      <vt:lpstr>PowerPoint Presentation</vt:lpstr>
      <vt:lpstr>PowerPoint Presentation</vt:lpstr>
      <vt:lpstr>PowerPoint Presentation</vt:lpstr>
      <vt:lpstr>PowerPoint Presentation</vt:lpstr>
    </vt:vector>
  </TitlesOfParts>
  <Company>Kent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Kent ISD  Collaboration Committee</dc:title>
  <dc:creator>Karen Dailey</dc:creator>
  <cp:lastModifiedBy>Bill Smith</cp:lastModifiedBy>
  <cp:revision>5</cp:revision>
  <dcterms:created xsi:type="dcterms:W3CDTF">2015-04-16T14:51:46Z</dcterms:created>
  <dcterms:modified xsi:type="dcterms:W3CDTF">2015-04-24T12:57:33Z</dcterms:modified>
</cp:coreProperties>
</file>