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16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805644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28228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9891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659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6405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9656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3790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2176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5098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5237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0865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2269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rot="10800000" flipH="1">
            <a:off x="0" y="3093234"/>
            <a:ext cx="8458200" cy="712499"/>
          </a:xfrm>
          <a:prstGeom prst="rect">
            <a:avLst/>
          </a:prstGeom>
          <a:solidFill>
            <a:srgbClr val="094E9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>
              <a:solidFill>
                <a:srgbClr val="094E96"/>
              </a:solidFill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None/>
              <a:defRPr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rgbClr val="094E9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rgbClr val="094E9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rgbClr val="094E9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rgbClr val="094E9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6000"/>
              <a:t>Algebra Readiness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Using Data to Inform Decisions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8351" y="0"/>
            <a:ext cx="7907296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1088675" y="202100"/>
            <a:ext cx="3402899" cy="82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Data Driven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Craig: Start here and add what you wish!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800"/>
              <a:t>Assessments Available 2015-2016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b="1"/>
              <a:t>Algebra Readiness v.2</a:t>
            </a:r>
          </a:p>
          <a:p>
            <a:pPr rtl="0">
              <a:spcBef>
                <a:spcPts val="0"/>
              </a:spcBef>
              <a:buNone/>
            </a:pPr>
            <a:r>
              <a:rPr lang="en" b="1"/>
              <a:t>Geometry Readiness</a:t>
            </a:r>
          </a:p>
          <a:p>
            <a:pPr rtl="0">
              <a:spcBef>
                <a:spcPts val="0"/>
              </a:spcBef>
              <a:buNone/>
            </a:pPr>
            <a:r>
              <a:rPr lang="en" b="1"/>
              <a:t>Algebra 2 Readiness</a:t>
            </a:r>
          </a:p>
          <a:p>
            <a:pPr rtl="0">
              <a:spcBef>
                <a:spcPts val="0"/>
              </a:spcBef>
              <a:buNone/>
            </a:pPr>
            <a:endParaRPr sz="2400"/>
          </a:p>
          <a:p>
            <a:pPr rtl="0">
              <a:spcBef>
                <a:spcPts val="0"/>
              </a:spcBef>
              <a:buNone/>
            </a:pPr>
            <a:r>
              <a:rPr lang="en" sz="2400"/>
              <a:t>Northview Math Department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2400"/>
              <a:t>Connection to Middle School via Student Data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2400"/>
              <a:t>Need Student Understanding Entering Courses</a:t>
            </a:r>
          </a:p>
        </p:txBody>
      </p:sp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6175" y="1622550"/>
            <a:ext cx="2350625" cy="2112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Why: Current State 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14325" y="1490600"/>
            <a:ext cx="51903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 b="1"/>
              <a:t>Professional Learning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800" b="1"/>
              <a:t>Content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800" b="1"/>
              <a:t>Focus Content Needs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800" b="1"/>
              <a:t>Communication</a:t>
            </a:r>
          </a:p>
          <a:p>
            <a:pPr rtl="0">
              <a:spcBef>
                <a:spcPts val="0"/>
              </a:spcBef>
              <a:buNone/>
            </a:pPr>
            <a:endParaRPr sz="1000" b="1"/>
          </a:p>
          <a:p>
            <a:pPr rtl="0">
              <a:spcBef>
                <a:spcPts val="0"/>
              </a:spcBef>
              <a:buNone/>
            </a:pPr>
            <a:r>
              <a:rPr lang="en" sz="1800" b="1"/>
              <a:t>We encourage teachers to use data to drive their instruction.  Professional learning shouldn’t  be any different.</a:t>
            </a:r>
          </a:p>
          <a:p>
            <a:pPr rtl="0">
              <a:spcBef>
                <a:spcPts val="0"/>
              </a:spcBef>
              <a:buNone/>
            </a:pPr>
            <a:endParaRPr sz="1000" b="1"/>
          </a:p>
          <a:p>
            <a:pPr lvl="0" rtl="0">
              <a:spcBef>
                <a:spcPts val="0"/>
              </a:spcBef>
              <a:buNone/>
            </a:pPr>
            <a:r>
              <a:rPr lang="en" sz="1800" b="1"/>
              <a:t>How do we/you currently decide professional learning needs?</a:t>
            </a:r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9450" y="2168850"/>
            <a:ext cx="2797350" cy="204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How: Collect Data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195575" y="1460500"/>
            <a:ext cx="3992999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000" b="1">
                <a:solidFill>
                  <a:srgbClr val="0B5394"/>
                </a:solidFill>
              </a:rPr>
              <a:t>Classroom Level:</a:t>
            </a:r>
          </a:p>
          <a:p>
            <a:pPr marL="457200" lvl="0" indent="-3556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2000"/>
              <a:t>Administer Pre Assessment</a:t>
            </a:r>
          </a:p>
          <a:p>
            <a:pPr marL="457200" lvl="0" indent="-3556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2000"/>
              <a:t>Teach the Content</a:t>
            </a:r>
          </a:p>
          <a:p>
            <a:pPr marL="457200" lvl="0" indent="-3556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2000"/>
              <a:t>Administer Post Assessment</a:t>
            </a:r>
          </a:p>
          <a:p>
            <a:pPr rtl="0">
              <a:spcBef>
                <a:spcPts val="0"/>
              </a:spcBef>
              <a:buNone/>
            </a:pPr>
            <a:endParaRPr sz="2000"/>
          </a:p>
          <a:p>
            <a:pPr lvl="0" rtl="0">
              <a:spcBef>
                <a:spcPts val="0"/>
              </a:spcBef>
              <a:buNone/>
            </a:pPr>
            <a:r>
              <a:rPr lang="en" sz="2000" b="1">
                <a:solidFill>
                  <a:srgbClr val="0B5394"/>
                </a:solidFill>
              </a:rPr>
              <a:t>District Level:</a:t>
            </a:r>
          </a:p>
          <a:p>
            <a:pPr marL="457200" lvl="0" indent="-3556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2000"/>
              <a:t>Support Pre and Post Vision </a:t>
            </a:r>
          </a:p>
          <a:p>
            <a:pPr marL="457200" lvl="0" indent="-3556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2000"/>
              <a:t>Support Technology with Assistance from Kent ISD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8499" y="1460499"/>
            <a:ext cx="4565052" cy="346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What: Teacher Story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What do the data tell us?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The Data: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3 Classrooms at KIH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Font typeface="Arial"/>
              <a:buChar char="-"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Using the Data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Andrew: Start here with your thoughts!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Professional Development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Professional Development Informed by Data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412" y="0"/>
            <a:ext cx="7715249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4491595" y="202100"/>
            <a:ext cx="3402899" cy="82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Next PD Day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Microsoft Office PowerPoint</Application>
  <PresentationFormat>On-screen Show (16:9)</PresentationFormat>
  <Paragraphs>40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Verdana</vt:lpstr>
      <vt:lpstr>modern</vt:lpstr>
      <vt:lpstr>Algebra Readiness</vt:lpstr>
      <vt:lpstr>PowerPoint Presentation</vt:lpstr>
      <vt:lpstr>Assessments Available 2015-2016</vt:lpstr>
      <vt:lpstr>Why: Current State </vt:lpstr>
      <vt:lpstr>How: Collect Data</vt:lpstr>
      <vt:lpstr>What: Teacher Story</vt:lpstr>
      <vt:lpstr>Using the Data</vt:lpstr>
      <vt:lpstr>Professional Development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 Readiness</dc:title>
  <dc:creator>Bill Smith</dc:creator>
  <cp:lastModifiedBy>Bill Smith</cp:lastModifiedBy>
  <cp:revision>1</cp:revision>
  <dcterms:modified xsi:type="dcterms:W3CDTF">2015-04-21T20:31:01Z</dcterms:modified>
</cp:coreProperties>
</file>